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6A3C-E2B6-46B2-AE92-5F5B0B2DFB25}" type="datetimeFigureOut">
              <a:rPr lang="es-MX" smtClean="0"/>
              <a:t>11/07/2013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5425-0AC9-4288-8760-8B77D64B9568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6A3C-E2B6-46B2-AE92-5F5B0B2DFB25}" type="datetimeFigureOut">
              <a:rPr lang="es-MX" smtClean="0"/>
              <a:t>11/07/2013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5425-0AC9-4288-8760-8B77D64B956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6A3C-E2B6-46B2-AE92-5F5B0B2DFB25}" type="datetimeFigureOut">
              <a:rPr lang="es-MX" smtClean="0"/>
              <a:t>11/07/2013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5425-0AC9-4288-8760-8B77D64B956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6A3C-E2B6-46B2-AE92-5F5B0B2DFB25}" type="datetimeFigureOut">
              <a:rPr lang="es-MX" smtClean="0"/>
              <a:t>11/07/2013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5425-0AC9-4288-8760-8B77D64B9568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6A3C-E2B6-46B2-AE92-5F5B0B2DFB25}" type="datetimeFigureOut">
              <a:rPr lang="es-MX" smtClean="0"/>
              <a:t>11/07/2013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5425-0AC9-4288-8760-8B77D64B956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6A3C-E2B6-46B2-AE92-5F5B0B2DFB25}" type="datetimeFigureOut">
              <a:rPr lang="es-MX" smtClean="0"/>
              <a:t>11/07/2013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5425-0AC9-4288-8760-8B77D64B9568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6A3C-E2B6-46B2-AE92-5F5B0B2DFB25}" type="datetimeFigureOut">
              <a:rPr lang="es-MX" smtClean="0"/>
              <a:t>11/07/2013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5425-0AC9-4288-8760-8B77D64B9568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6A3C-E2B6-46B2-AE92-5F5B0B2DFB25}" type="datetimeFigureOut">
              <a:rPr lang="es-MX" smtClean="0"/>
              <a:t>11/07/2013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5425-0AC9-4288-8760-8B77D64B956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6A3C-E2B6-46B2-AE92-5F5B0B2DFB25}" type="datetimeFigureOut">
              <a:rPr lang="es-MX" smtClean="0"/>
              <a:t>11/07/2013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5425-0AC9-4288-8760-8B77D64B956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6A3C-E2B6-46B2-AE92-5F5B0B2DFB25}" type="datetimeFigureOut">
              <a:rPr lang="es-MX" smtClean="0"/>
              <a:t>11/07/2013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5425-0AC9-4288-8760-8B77D64B956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6A3C-E2B6-46B2-AE92-5F5B0B2DFB25}" type="datetimeFigureOut">
              <a:rPr lang="es-MX" smtClean="0"/>
              <a:t>11/07/2013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5425-0AC9-4288-8760-8B77D64B9568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786A3C-E2B6-46B2-AE92-5F5B0B2DFB25}" type="datetimeFigureOut">
              <a:rPr lang="es-MX" smtClean="0"/>
              <a:t>11/07/2013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FB5425-0AC9-4288-8760-8B77D64B9568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103343" cy="5616624"/>
          </a:xfrm>
        </p:spPr>
        <p:txBody>
          <a:bodyPr/>
          <a:lstStyle/>
          <a:p>
            <a:pPr algn="ctr"/>
            <a:r>
              <a:rPr lang="es-MX" dirty="0"/>
              <a:t>TÍTULO </a:t>
            </a:r>
            <a:r>
              <a:rPr lang="es-MX" dirty="0" smtClean="0"/>
              <a:t>SEXTO</a:t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sz="4800" dirty="0"/>
              <a:t>Publicidad </a:t>
            </a:r>
            <a:r>
              <a:rPr lang="es-MX" sz="4800" dirty="0" smtClean="0"/>
              <a:t>de productos </a:t>
            </a:r>
            <a:r>
              <a:rPr lang="es-MX" sz="4800" dirty="0"/>
              <a:t>de </a:t>
            </a:r>
            <a:r>
              <a:rPr lang="es-MX" sz="4800" dirty="0" smtClean="0"/>
              <a:t>aseo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sz="4800" dirty="0" smtClean="0"/>
              <a:t>Capítulo </a:t>
            </a:r>
            <a:r>
              <a:rPr lang="es-MX" sz="4800" dirty="0"/>
              <a:t>único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34792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3568" y="836712"/>
            <a:ext cx="3636085" cy="615357"/>
          </a:xfrm>
        </p:spPr>
        <p:txBody>
          <a:bodyPr/>
          <a:lstStyle/>
          <a:p>
            <a:r>
              <a:rPr lang="es-MX" dirty="0"/>
              <a:t>ARTÍCULO 57</a:t>
            </a:r>
            <a:endParaRPr lang="es-MX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755576" y="2276872"/>
            <a:ext cx="3672408" cy="2952328"/>
          </a:xfrm>
        </p:spPr>
        <p:txBody>
          <a:bodyPr>
            <a:no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publicidad de los productos de aseo podrá referirse a las propiedades de </a:t>
            </a:r>
            <a:r>
              <a:rPr lang="es-MX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los mismos </a:t>
            </a:r>
            <a:r>
              <a:rPr lang="es-MX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 a sus modalidades de empleo, y deberá incluir leyendas de prevención de riesgos </a:t>
            </a:r>
            <a:r>
              <a:rPr lang="es-MX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promotoras </a:t>
            </a:r>
            <a:r>
              <a:rPr lang="es-MX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hábitos higiénicos de acuerdo con las características de los productos.</a:t>
            </a:r>
            <a:endParaRPr lang="es-MX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312368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54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3636085" cy="687365"/>
          </a:xfrm>
        </p:spPr>
        <p:txBody>
          <a:bodyPr/>
          <a:lstStyle/>
          <a:p>
            <a:r>
              <a:rPr lang="es-MX" dirty="0"/>
              <a:t>ARTÍCULO </a:t>
            </a:r>
            <a:r>
              <a:rPr lang="es-MX" dirty="0" smtClean="0"/>
              <a:t>58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9552" y="1772816"/>
            <a:ext cx="3388660" cy="213951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la publicidad de productos de aseo no podrá utilizarse a niños manipulando </a:t>
            </a:r>
            <a:r>
              <a:rPr lang="es-MX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producto </a:t>
            </a:r>
            <a:r>
              <a:rPr lang="es-MX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en situaciones que pongan en riesgo su salud.</a:t>
            </a:r>
            <a:endParaRPr lang="es-MX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203835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1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0495" y="1340768"/>
            <a:ext cx="3636085" cy="654325"/>
          </a:xfrm>
        </p:spPr>
        <p:txBody>
          <a:bodyPr/>
          <a:lstStyle/>
          <a:p>
            <a:r>
              <a:rPr lang="es-MX" dirty="0"/>
              <a:t>ARTÍCULO 59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43965" y="2431002"/>
            <a:ext cx="3388660" cy="213951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latin typeface="Arial" pitchFamily="34" charset="0"/>
                <a:cs typeface="Arial" pitchFamily="34" charset="0"/>
              </a:rPr>
              <a:t>No se podrá difundir publicidad de productos de aseo que muestre un uso </a:t>
            </a:r>
            <a:r>
              <a:rPr lang="es-MX" sz="1800" b="1" dirty="0" smtClean="0">
                <a:latin typeface="Arial" pitchFamily="34" charset="0"/>
                <a:cs typeface="Arial" pitchFamily="34" charset="0"/>
              </a:rPr>
              <a:t>inadecuado de </a:t>
            </a:r>
            <a:r>
              <a:rPr lang="es-MX" sz="1800" b="1" dirty="0">
                <a:latin typeface="Arial" pitchFamily="34" charset="0"/>
                <a:cs typeface="Arial" pitchFamily="34" charset="0"/>
              </a:rPr>
              <a:t>los mismos que implique un riesgo o daño para la salud.</a:t>
            </a:r>
            <a:endParaRPr lang="es-MX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205" y="2094832"/>
            <a:ext cx="2883367" cy="191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Mister Muscul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1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</TotalTime>
  <Words>104</Words>
  <Application>Microsoft Office PowerPoint</Application>
  <PresentationFormat>Presentación en pantalla (4:3)</PresentationFormat>
  <Paragraphs>7</Paragraphs>
  <Slides>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Transmisión de listas</vt:lpstr>
      <vt:lpstr>TÍTULO SEXTO  Publicidad de productos de aseo  Capítulo único</vt:lpstr>
      <vt:lpstr>ARTÍCULO 57</vt:lpstr>
      <vt:lpstr>ARTÍCULO 58</vt:lpstr>
      <vt:lpstr>ARTÍCULO 59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SEXTO  Publicidad de productos de aseo  Capítulo único</dc:title>
  <dc:creator>personal</dc:creator>
  <cp:lastModifiedBy>personal</cp:lastModifiedBy>
  <cp:revision>4</cp:revision>
  <dcterms:created xsi:type="dcterms:W3CDTF">2013-07-11T23:57:29Z</dcterms:created>
  <dcterms:modified xsi:type="dcterms:W3CDTF">2013-07-12T00:30:07Z</dcterms:modified>
</cp:coreProperties>
</file>